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84" r:id="rId5"/>
  </p:sldIdLst>
  <p:sldSz cx="13030200" cy="648335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4">
          <p15:clr>
            <a:srgbClr val="A4A3A4"/>
          </p15:clr>
        </p15:guide>
        <p15:guide id="2" pos="4104">
          <p15:clr>
            <a:srgbClr val="A4A3A4"/>
          </p15:clr>
        </p15:guide>
        <p15:guide id="3" orient="horz" pos="38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2FF"/>
    <a:srgbClr val="FCEE25"/>
    <a:srgbClr val="74D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222" autoAdjust="0"/>
  </p:normalViewPr>
  <p:slideViewPr>
    <p:cSldViewPr snapToGrid="0" snapToObjects="1" showGuides="1">
      <p:cViewPr>
        <p:scale>
          <a:sx n="90" d="100"/>
          <a:sy n="90" d="100"/>
        </p:scale>
        <p:origin x="1124" y="780"/>
      </p:cViewPr>
      <p:guideLst>
        <p:guide orient="horz" pos="3834"/>
        <p:guide pos="4104"/>
        <p:guide orient="horz" pos="38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7265" y="2014041"/>
            <a:ext cx="11075670" cy="1389718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54530" y="3673898"/>
            <a:ext cx="9121140" cy="1656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54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54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3462278" y="246127"/>
            <a:ext cx="4178260" cy="522870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27497" y="246127"/>
            <a:ext cx="12317612" cy="52287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5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04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9296" y="4166153"/>
            <a:ext cx="11075670" cy="12876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29296" y="2747921"/>
            <a:ext cx="11075670" cy="141823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04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27497" y="1430240"/>
            <a:ext cx="8247936" cy="40445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392603" y="1430240"/>
            <a:ext cx="8247936" cy="40445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153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1510" y="259635"/>
            <a:ext cx="11727180" cy="108055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1510" y="1451250"/>
            <a:ext cx="5757268" cy="604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1510" y="2056062"/>
            <a:ext cx="5757268" cy="3735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619162" y="1451250"/>
            <a:ext cx="5759529" cy="6048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619162" y="2056062"/>
            <a:ext cx="5759529" cy="3735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28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03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1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1511" y="258133"/>
            <a:ext cx="4286846" cy="10985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94446" y="258134"/>
            <a:ext cx="7284244" cy="55333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51511" y="1356701"/>
            <a:ext cx="4286846" cy="44347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22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54010" y="4538345"/>
            <a:ext cx="7818120" cy="535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554010" y="579299"/>
            <a:ext cx="7818120" cy="38900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54010" y="5074122"/>
            <a:ext cx="7818120" cy="7608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76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51510" y="259635"/>
            <a:ext cx="11727180" cy="1080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1510" y="1512782"/>
            <a:ext cx="11727180" cy="4278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51510" y="6009106"/>
            <a:ext cx="304038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7F524-3816-A745-8816-DE9BC0ABCBE1}" type="datetimeFigureOut">
              <a:rPr lang="fr-FR" smtClean="0"/>
              <a:t>02/02/2023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51985" y="6009106"/>
            <a:ext cx="412623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38310" y="6009106"/>
            <a:ext cx="3040380" cy="345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49EE2-6635-5E41-9E6B-9951C5BE07C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419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6" b="4937"/>
          <a:stretch/>
        </p:blipFill>
        <p:spPr>
          <a:xfrm>
            <a:off x="0" y="-7088"/>
            <a:ext cx="13030200" cy="64787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8298" y="4248837"/>
            <a:ext cx="2735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chemeClr val="bg1"/>
                </a:solidFill>
                <a:latin typeface="EC Square Sans Pro Light" panose="020B0506000000020004" pitchFamily="34" charset="0"/>
                <a:ea typeface="Verdana" panose="020B0604030504040204" pitchFamily="34" charset="0"/>
              </a:rPr>
              <a:t>#</a:t>
            </a:r>
            <a:r>
              <a:rPr lang="fr-FR" sz="2000" b="1" dirty="0" err="1">
                <a:solidFill>
                  <a:schemeClr val="bg1"/>
                </a:solidFill>
                <a:latin typeface="EC Square Sans Pro Light" panose="020B0506000000020004" pitchFamily="34" charset="0"/>
                <a:ea typeface="Verdana" panose="020B0604030504040204" pitchFamily="34" charset="0"/>
              </a:rPr>
              <a:t>NewEuropeanBauhaus</a:t>
            </a:r>
            <a:endParaRPr lang="fr-FR" sz="2000" b="1" dirty="0">
              <a:solidFill>
                <a:schemeClr val="bg1"/>
              </a:solidFill>
              <a:latin typeface="EC Square Sans Pro Light" panose="020B0506000000020004" pitchFamily="34" charset="0"/>
              <a:ea typeface="Verdana" panose="020B060403050404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8785" y="5424165"/>
            <a:ext cx="1010604" cy="70742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5400000">
            <a:off x="-749133" y="746513"/>
            <a:ext cx="1913859" cy="420833"/>
          </a:xfrm>
          <a:prstGeom prst="rect">
            <a:avLst/>
          </a:prstGeom>
          <a:solidFill>
            <a:srgbClr val="F8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6345" y="561902"/>
            <a:ext cx="85204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cap="all" dirty="0"/>
              <a:t>Rebuilding Ukraine </a:t>
            </a:r>
            <a:r>
              <a:rPr lang="en-GB" sz="4800" b="1" cap="all" dirty="0"/>
              <a:t>together</a:t>
            </a:r>
          </a:p>
        </p:txBody>
      </p:sp>
    </p:spTree>
    <p:extLst>
      <p:ext uri="{BB962C8B-B14F-4D97-AF65-F5344CB8AC3E}">
        <p14:creationId xmlns:p14="http://schemas.microsoft.com/office/powerpoint/2010/main" val="322948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094E9F29D6C04F85860C631ABC812A" ma:contentTypeVersion="12" ma:contentTypeDescription="Create a new document." ma:contentTypeScope="" ma:versionID="7a18746a3ebdf4c6555125538ca9ee44">
  <xsd:schema xmlns:xsd="http://www.w3.org/2001/XMLSchema" xmlns:xs="http://www.w3.org/2001/XMLSchema" xmlns:p="http://schemas.microsoft.com/office/2006/metadata/properties" xmlns:ns2="1700ab43-7395-48ff-866c-657c86ba7f4e" xmlns:ns3="e6c3bc29-9e11-4027-900b-c73633d7928a" targetNamespace="http://schemas.microsoft.com/office/2006/metadata/properties" ma:root="true" ma:fieldsID="e3932d604ee287a8b97e5254781a2b72" ns2:_="" ns3:_="">
    <xsd:import namespace="1700ab43-7395-48ff-866c-657c86ba7f4e"/>
    <xsd:import namespace="e6c3bc29-9e11-4027-900b-c73633d7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00ab43-7395-48ff-866c-657c86ba7f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c3bc29-9e11-4027-900b-c73633d7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3776A0-1DCB-4F90-918F-7980AC7071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CAD1BD-FEBC-4C37-8F38-FE6F0EC193AC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e6c3bc29-9e11-4027-900b-c73633d7928a"/>
    <ds:schemaRef ds:uri="1700ab43-7395-48ff-866c-657c86ba7f4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893611A-A881-44B8-A76C-F0C4D103FF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00ab43-7395-48ff-866c-657c86ba7f4e"/>
    <ds:schemaRef ds:uri="e6c3bc29-9e11-4027-900b-c73633d792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5097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EC Square Sans Pro Light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la version d'évaluation de Office 2004</dc:creator>
  <cp:lastModifiedBy>DELL'OSSO Christine (JRC)</cp:lastModifiedBy>
  <cp:revision>71</cp:revision>
  <dcterms:created xsi:type="dcterms:W3CDTF">2021-03-26T09:06:22Z</dcterms:created>
  <dcterms:modified xsi:type="dcterms:W3CDTF">2023-02-02T10:47:58Z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0x01010062094E9F29D6C04F85860C631ABC812A</vt:lpwstr>
  </property>
</Properties>
</file>